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7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51F641-1F5E-4E61-8659-7C24DED6EB1E}" type="doc">
      <dgm:prSet loTypeId="urn:microsoft.com/office/officeart/2005/8/layout/hList6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1BCF843B-5A5B-486C-AC00-E9293C002418}">
      <dgm:prSet phldrT="[Texto]"/>
      <dgm:spPr>
        <a:ln>
          <a:solidFill>
            <a:srgbClr val="867140"/>
          </a:solidFill>
        </a:ln>
      </dgm:spPr>
      <dgm:t>
        <a:bodyPr/>
        <a:lstStyle/>
        <a:p>
          <a:pPr algn="ctr"/>
          <a:r>
            <a:rPr lang="es-ES_tradnl" dirty="0" smtClean="0"/>
            <a:t>Compromiso </a:t>
          </a:r>
          <a:endParaRPr lang="es-ES" dirty="0"/>
        </a:p>
      </dgm:t>
    </dgm:pt>
    <dgm:pt modelId="{955B672A-171E-4F74-B764-7CAA53645F99}" type="parTrans" cxnId="{43ECF4A2-8D76-467B-88C2-4BE37D44CCC3}">
      <dgm:prSet/>
      <dgm:spPr/>
      <dgm:t>
        <a:bodyPr/>
        <a:lstStyle/>
        <a:p>
          <a:endParaRPr lang="es-ES"/>
        </a:p>
      </dgm:t>
    </dgm:pt>
    <dgm:pt modelId="{97708FEA-4AA7-4B01-9088-A1C44486C27F}" type="sibTrans" cxnId="{43ECF4A2-8D76-467B-88C2-4BE37D44CCC3}">
      <dgm:prSet/>
      <dgm:spPr/>
      <dgm:t>
        <a:bodyPr/>
        <a:lstStyle/>
        <a:p>
          <a:endParaRPr lang="es-ES"/>
        </a:p>
      </dgm:t>
    </dgm:pt>
    <dgm:pt modelId="{69C56B19-87AB-41CC-A734-4ADA92438FFB}">
      <dgm:prSet phldrT="[Texto]"/>
      <dgm:spPr>
        <a:ln>
          <a:solidFill>
            <a:srgbClr val="867140"/>
          </a:solidFill>
        </a:ln>
      </dgm:spPr>
      <dgm:t>
        <a:bodyPr/>
        <a:lstStyle/>
        <a:p>
          <a:pPr algn="l"/>
          <a:r>
            <a:rPr lang="es-ES_tradnl" dirty="0" smtClean="0"/>
            <a:t>Calidad servicios</a:t>
          </a:r>
          <a:endParaRPr lang="es-ES" dirty="0"/>
        </a:p>
      </dgm:t>
    </dgm:pt>
    <dgm:pt modelId="{D396CE81-9233-4D33-97EE-E93873621E07}" type="parTrans" cxnId="{D926549A-369B-457F-8ED2-4191A3B1D4CB}">
      <dgm:prSet/>
      <dgm:spPr/>
      <dgm:t>
        <a:bodyPr/>
        <a:lstStyle/>
        <a:p>
          <a:endParaRPr lang="es-ES"/>
        </a:p>
      </dgm:t>
    </dgm:pt>
    <dgm:pt modelId="{E2E02FCC-A109-4049-B0AD-E3D918B1036A}" type="sibTrans" cxnId="{D926549A-369B-457F-8ED2-4191A3B1D4CB}">
      <dgm:prSet/>
      <dgm:spPr/>
      <dgm:t>
        <a:bodyPr/>
        <a:lstStyle/>
        <a:p>
          <a:endParaRPr lang="es-ES"/>
        </a:p>
      </dgm:t>
    </dgm:pt>
    <dgm:pt modelId="{7C8ADF20-5480-46BB-8268-F655CE1082A0}">
      <dgm:prSet phldrT="[Texto]"/>
      <dgm:spPr>
        <a:ln>
          <a:solidFill>
            <a:srgbClr val="867140"/>
          </a:solidFill>
        </a:ln>
      </dgm:spPr>
      <dgm:t>
        <a:bodyPr/>
        <a:lstStyle/>
        <a:p>
          <a:pPr algn="ctr"/>
          <a:r>
            <a:rPr lang="es-ES_tradnl" dirty="0" smtClean="0"/>
            <a:t>Misión</a:t>
          </a:r>
        </a:p>
        <a:p>
          <a:pPr algn="l"/>
          <a:r>
            <a:rPr lang="es-ES_tradnl" dirty="0" smtClean="0"/>
            <a:t>Servicios socio-sanitarios especializados</a:t>
          </a:r>
        </a:p>
        <a:p>
          <a:pPr algn="l"/>
          <a:r>
            <a:rPr lang="es-ES_tradnl" dirty="0" smtClean="0"/>
            <a:t>Atención personalizada e integral</a:t>
          </a:r>
        </a:p>
        <a:p>
          <a:pPr algn="l"/>
          <a:r>
            <a:rPr lang="es-ES_tradnl" dirty="0" smtClean="0"/>
            <a:t>valores del humanismo Cristiano</a:t>
          </a:r>
          <a:endParaRPr lang="es-ES" dirty="0"/>
        </a:p>
      </dgm:t>
    </dgm:pt>
    <dgm:pt modelId="{F2BD4C00-1C56-43DD-87EB-868C863BC14C}" type="parTrans" cxnId="{7431E58F-7CDB-4199-85F9-2C23AA81BF24}">
      <dgm:prSet/>
      <dgm:spPr/>
      <dgm:t>
        <a:bodyPr/>
        <a:lstStyle/>
        <a:p>
          <a:endParaRPr lang="es-ES"/>
        </a:p>
      </dgm:t>
    </dgm:pt>
    <dgm:pt modelId="{78B235BE-2663-4D87-9FB8-261CAC5F0BA4}" type="sibTrans" cxnId="{7431E58F-7CDB-4199-85F9-2C23AA81BF24}">
      <dgm:prSet/>
      <dgm:spPr/>
      <dgm:t>
        <a:bodyPr/>
        <a:lstStyle/>
        <a:p>
          <a:endParaRPr lang="es-ES"/>
        </a:p>
      </dgm:t>
    </dgm:pt>
    <dgm:pt modelId="{CF62BCD0-4845-4D13-B609-7523226EFC1A}">
      <dgm:prSet phldrT="[Texto]"/>
      <dgm:spPr>
        <a:ln>
          <a:solidFill>
            <a:srgbClr val="867140"/>
          </a:solidFill>
        </a:ln>
      </dgm:spPr>
      <dgm:t>
        <a:bodyPr/>
        <a:lstStyle/>
        <a:p>
          <a:pPr algn="l"/>
          <a:r>
            <a:rPr lang="es-ES_tradnl" dirty="0" smtClean="0"/>
            <a:t>Fomentar Integración social</a:t>
          </a:r>
          <a:endParaRPr lang="es-ES" dirty="0"/>
        </a:p>
      </dgm:t>
    </dgm:pt>
    <dgm:pt modelId="{AD404DDA-83C4-471C-A64E-2641BFC15FA7}" type="parTrans" cxnId="{520AFC15-B883-41D2-97B1-65741B918087}">
      <dgm:prSet/>
      <dgm:spPr/>
      <dgm:t>
        <a:bodyPr/>
        <a:lstStyle/>
        <a:p>
          <a:endParaRPr lang="es-ES"/>
        </a:p>
      </dgm:t>
    </dgm:pt>
    <dgm:pt modelId="{CAD94AD6-5779-4E01-BABB-059B6A217470}" type="sibTrans" cxnId="{520AFC15-B883-41D2-97B1-65741B918087}">
      <dgm:prSet/>
      <dgm:spPr/>
      <dgm:t>
        <a:bodyPr/>
        <a:lstStyle/>
        <a:p>
          <a:endParaRPr lang="es-ES"/>
        </a:p>
      </dgm:t>
    </dgm:pt>
    <dgm:pt modelId="{5FD2BAF5-5492-4E93-A6E3-CA101C23448E}">
      <dgm:prSet phldrT="[Texto]"/>
      <dgm:spPr>
        <a:ln>
          <a:solidFill>
            <a:srgbClr val="867140"/>
          </a:solidFill>
        </a:ln>
      </dgm:spPr>
      <dgm:t>
        <a:bodyPr/>
        <a:lstStyle/>
        <a:p>
          <a:pPr algn="l"/>
          <a:r>
            <a:rPr lang="es-ES_tradnl" dirty="0" smtClean="0"/>
            <a:t>Buscar la satisfacción y confianza usuarios</a:t>
          </a:r>
          <a:endParaRPr lang="es-ES" dirty="0"/>
        </a:p>
      </dgm:t>
    </dgm:pt>
    <dgm:pt modelId="{C592DD90-7C65-4D51-96EE-3AE56A533AF9}" type="parTrans" cxnId="{6D603D11-259C-47CA-A780-D2FC243769E4}">
      <dgm:prSet/>
      <dgm:spPr/>
      <dgm:t>
        <a:bodyPr/>
        <a:lstStyle/>
        <a:p>
          <a:endParaRPr lang="es-ES"/>
        </a:p>
      </dgm:t>
    </dgm:pt>
    <dgm:pt modelId="{862EF0D1-16C2-4CDB-9068-4EF33BDD2901}" type="sibTrans" cxnId="{6D603D11-259C-47CA-A780-D2FC243769E4}">
      <dgm:prSet/>
      <dgm:spPr/>
      <dgm:t>
        <a:bodyPr/>
        <a:lstStyle/>
        <a:p>
          <a:endParaRPr lang="es-ES"/>
        </a:p>
      </dgm:t>
    </dgm:pt>
    <dgm:pt modelId="{C5B879A6-D76D-4F48-B766-B0C0F0247D70}">
      <dgm:prSet/>
      <dgm:spPr>
        <a:ln>
          <a:solidFill>
            <a:srgbClr val="867140"/>
          </a:solidFill>
        </a:ln>
      </dgm:spPr>
      <dgm:t>
        <a:bodyPr/>
        <a:lstStyle/>
        <a:p>
          <a:pPr algn="ctr"/>
          <a:r>
            <a:rPr lang="es-ES_tradnl" dirty="0" smtClean="0"/>
            <a:t>Visión</a:t>
          </a:r>
        </a:p>
        <a:p>
          <a:pPr algn="l"/>
          <a:r>
            <a:rPr lang="es-ES_tradnl" dirty="0" smtClean="0"/>
            <a:t>Consolidar socio-sanitario de calidad</a:t>
          </a:r>
        </a:p>
        <a:p>
          <a:pPr algn="l"/>
          <a:r>
            <a:rPr lang="es-ES_tradnl" dirty="0" smtClean="0"/>
            <a:t>Adaptación y crecimiento</a:t>
          </a:r>
        </a:p>
        <a:p>
          <a:pPr algn="l"/>
          <a:r>
            <a:rPr lang="es-ES_tradnl" dirty="0" smtClean="0"/>
            <a:t>Atención humanizada a personas mayores</a:t>
          </a:r>
          <a:endParaRPr lang="es-ES" dirty="0"/>
        </a:p>
      </dgm:t>
    </dgm:pt>
    <dgm:pt modelId="{171E6FAD-7C7F-47EF-8F0B-2293E556FDEF}" type="parTrans" cxnId="{3F7A6E91-F46E-46E2-9318-D64B7C189228}">
      <dgm:prSet/>
      <dgm:spPr/>
      <dgm:t>
        <a:bodyPr/>
        <a:lstStyle/>
        <a:p>
          <a:endParaRPr lang="es-ES"/>
        </a:p>
      </dgm:t>
    </dgm:pt>
    <dgm:pt modelId="{69BCD2EB-9206-42EC-BAFB-4E8B6C51A5DC}" type="sibTrans" cxnId="{3F7A6E91-F46E-46E2-9318-D64B7C189228}">
      <dgm:prSet/>
      <dgm:spPr/>
      <dgm:t>
        <a:bodyPr/>
        <a:lstStyle/>
        <a:p>
          <a:endParaRPr lang="es-ES"/>
        </a:p>
      </dgm:t>
    </dgm:pt>
    <dgm:pt modelId="{97DE7800-B97E-4EEC-8F22-D1A8B89F72C2}">
      <dgm:prSet phldrT="[Texto]"/>
      <dgm:spPr>
        <a:ln>
          <a:solidFill>
            <a:srgbClr val="867140"/>
          </a:solidFill>
        </a:ln>
      </dgm:spPr>
      <dgm:t>
        <a:bodyPr/>
        <a:lstStyle/>
        <a:p>
          <a:pPr algn="l"/>
          <a:r>
            <a:rPr lang="es-ES_tradnl" dirty="0" smtClean="0"/>
            <a:t>Atención a desfavorecidos y dependientes</a:t>
          </a:r>
          <a:endParaRPr lang="es-ES" dirty="0"/>
        </a:p>
      </dgm:t>
    </dgm:pt>
    <dgm:pt modelId="{1E9D991F-A301-4088-B64C-6CE3643896D1}" type="parTrans" cxnId="{B54F3001-DEAA-43FD-AD34-19D8866FEF78}">
      <dgm:prSet/>
      <dgm:spPr/>
      <dgm:t>
        <a:bodyPr/>
        <a:lstStyle/>
        <a:p>
          <a:endParaRPr lang="es-ES"/>
        </a:p>
      </dgm:t>
    </dgm:pt>
    <dgm:pt modelId="{BC5F0ADD-E0EC-46C7-AA11-68887059F3AF}" type="sibTrans" cxnId="{B54F3001-DEAA-43FD-AD34-19D8866FEF78}">
      <dgm:prSet/>
      <dgm:spPr/>
      <dgm:t>
        <a:bodyPr/>
        <a:lstStyle/>
        <a:p>
          <a:endParaRPr lang="es-ES"/>
        </a:p>
      </dgm:t>
    </dgm:pt>
    <dgm:pt modelId="{DA8CC865-3515-434E-94B4-30AB686A8A10}" type="pres">
      <dgm:prSet presAssocID="{9D51F641-1F5E-4E61-8659-7C24DED6EB1E}" presName="Name0" presStyleCnt="0">
        <dgm:presLayoutVars>
          <dgm:dir/>
          <dgm:resizeHandles val="exact"/>
        </dgm:presLayoutVars>
      </dgm:prSet>
      <dgm:spPr/>
    </dgm:pt>
    <dgm:pt modelId="{6D929E71-4478-4701-8CA3-41D1E7CDF693}" type="pres">
      <dgm:prSet presAssocID="{1BCF843B-5A5B-486C-AC00-E9293C00241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D71A30-589E-495F-A03B-D421D3B16895}" type="pres">
      <dgm:prSet presAssocID="{97708FEA-4AA7-4B01-9088-A1C44486C27F}" presName="sibTrans" presStyleCnt="0"/>
      <dgm:spPr/>
    </dgm:pt>
    <dgm:pt modelId="{51D51C2E-81D3-48DD-9660-F0E9CF478F13}" type="pres">
      <dgm:prSet presAssocID="{7C8ADF20-5480-46BB-8268-F655CE1082A0}" presName="node" presStyleLbl="node1" presStyleIdx="1" presStyleCnt="3" custLinFactNeighborX="-3744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95811A-307B-432D-9411-2C870376A724}" type="pres">
      <dgm:prSet presAssocID="{78B235BE-2663-4D87-9FB8-261CAC5F0BA4}" presName="sibTrans" presStyleCnt="0"/>
      <dgm:spPr/>
    </dgm:pt>
    <dgm:pt modelId="{586B4BB9-970A-453E-8957-815165AC7BDD}" type="pres">
      <dgm:prSet presAssocID="{C5B879A6-D76D-4F48-B766-B0C0F0247D70}" presName="node" presStyleLbl="node1" presStyleIdx="2" presStyleCnt="3" custLinFactNeighborX="-84958" custLinFactNeighborY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B1A670E-34CA-467E-9035-14BFC54B84A2}" type="presOf" srcId="{1BCF843B-5A5B-486C-AC00-E9293C002418}" destId="{6D929E71-4478-4701-8CA3-41D1E7CDF693}" srcOrd="0" destOrd="0" presId="urn:microsoft.com/office/officeart/2005/8/layout/hList6"/>
    <dgm:cxn modelId="{0C0486E3-D871-4224-B960-30B050B3A5FB}" type="presOf" srcId="{7C8ADF20-5480-46BB-8268-F655CE1082A0}" destId="{51D51C2E-81D3-48DD-9660-F0E9CF478F13}" srcOrd="0" destOrd="0" presId="urn:microsoft.com/office/officeart/2005/8/layout/hList6"/>
    <dgm:cxn modelId="{6D603D11-259C-47CA-A780-D2FC243769E4}" srcId="{1BCF843B-5A5B-486C-AC00-E9293C002418}" destId="{5FD2BAF5-5492-4E93-A6E3-CA101C23448E}" srcOrd="3" destOrd="0" parTransId="{C592DD90-7C65-4D51-96EE-3AE56A533AF9}" sibTransId="{862EF0D1-16C2-4CDB-9068-4EF33BDD2901}"/>
    <dgm:cxn modelId="{AD333F21-4573-4D1B-A22A-7E155BEE2886}" type="presOf" srcId="{5FD2BAF5-5492-4E93-A6E3-CA101C23448E}" destId="{6D929E71-4478-4701-8CA3-41D1E7CDF693}" srcOrd="0" destOrd="4" presId="urn:microsoft.com/office/officeart/2005/8/layout/hList6"/>
    <dgm:cxn modelId="{520AFC15-B883-41D2-97B1-65741B918087}" srcId="{1BCF843B-5A5B-486C-AC00-E9293C002418}" destId="{CF62BCD0-4845-4D13-B609-7523226EFC1A}" srcOrd="2" destOrd="0" parTransId="{AD404DDA-83C4-471C-A64E-2641BFC15FA7}" sibTransId="{CAD94AD6-5779-4E01-BABB-059B6A217470}"/>
    <dgm:cxn modelId="{B54F3001-DEAA-43FD-AD34-19D8866FEF78}" srcId="{1BCF843B-5A5B-486C-AC00-E9293C002418}" destId="{97DE7800-B97E-4EEC-8F22-D1A8B89F72C2}" srcOrd="1" destOrd="0" parTransId="{1E9D991F-A301-4088-B64C-6CE3643896D1}" sibTransId="{BC5F0ADD-E0EC-46C7-AA11-68887059F3AF}"/>
    <dgm:cxn modelId="{ED84D203-B62C-4032-A07F-F4BE0D638D61}" type="presOf" srcId="{9D51F641-1F5E-4E61-8659-7C24DED6EB1E}" destId="{DA8CC865-3515-434E-94B4-30AB686A8A10}" srcOrd="0" destOrd="0" presId="urn:microsoft.com/office/officeart/2005/8/layout/hList6"/>
    <dgm:cxn modelId="{7431E58F-7CDB-4199-85F9-2C23AA81BF24}" srcId="{9D51F641-1F5E-4E61-8659-7C24DED6EB1E}" destId="{7C8ADF20-5480-46BB-8268-F655CE1082A0}" srcOrd="1" destOrd="0" parTransId="{F2BD4C00-1C56-43DD-87EB-868C863BC14C}" sibTransId="{78B235BE-2663-4D87-9FB8-261CAC5F0BA4}"/>
    <dgm:cxn modelId="{157968B4-59E7-4757-9F0A-3B271269C610}" type="presOf" srcId="{97DE7800-B97E-4EEC-8F22-D1A8B89F72C2}" destId="{6D929E71-4478-4701-8CA3-41D1E7CDF693}" srcOrd="0" destOrd="2" presId="urn:microsoft.com/office/officeart/2005/8/layout/hList6"/>
    <dgm:cxn modelId="{C4D7A34C-F848-49BF-862F-E64502B70512}" type="presOf" srcId="{C5B879A6-D76D-4F48-B766-B0C0F0247D70}" destId="{586B4BB9-970A-453E-8957-815165AC7BDD}" srcOrd="0" destOrd="0" presId="urn:microsoft.com/office/officeart/2005/8/layout/hList6"/>
    <dgm:cxn modelId="{E587C1A2-F399-4BCC-8ED4-0B49F1B1D38B}" type="presOf" srcId="{69C56B19-87AB-41CC-A734-4ADA92438FFB}" destId="{6D929E71-4478-4701-8CA3-41D1E7CDF693}" srcOrd="0" destOrd="1" presId="urn:microsoft.com/office/officeart/2005/8/layout/hList6"/>
    <dgm:cxn modelId="{D926549A-369B-457F-8ED2-4191A3B1D4CB}" srcId="{1BCF843B-5A5B-486C-AC00-E9293C002418}" destId="{69C56B19-87AB-41CC-A734-4ADA92438FFB}" srcOrd="0" destOrd="0" parTransId="{D396CE81-9233-4D33-97EE-E93873621E07}" sibTransId="{E2E02FCC-A109-4049-B0AD-E3D918B1036A}"/>
    <dgm:cxn modelId="{3F7A6E91-F46E-46E2-9318-D64B7C189228}" srcId="{9D51F641-1F5E-4E61-8659-7C24DED6EB1E}" destId="{C5B879A6-D76D-4F48-B766-B0C0F0247D70}" srcOrd="2" destOrd="0" parTransId="{171E6FAD-7C7F-47EF-8F0B-2293E556FDEF}" sibTransId="{69BCD2EB-9206-42EC-BAFB-4E8B6C51A5DC}"/>
    <dgm:cxn modelId="{43ECF4A2-8D76-467B-88C2-4BE37D44CCC3}" srcId="{9D51F641-1F5E-4E61-8659-7C24DED6EB1E}" destId="{1BCF843B-5A5B-486C-AC00-E9293C002418}" srcOrd="0" destOrd="0" parTransId="{955B672A-171E-4F74-B764-7CAA53645F99}" sibTransId="{97708FEA-4AA7-4B01-9088-A1C44486C27F}"/>
    <dgm:cxn modelId="{93A63FCF-2E5A-42E8-85EA-4AC0857FAFFA}" type="presOf" srcId="{CF62BCD0-4845-4D13-B609-7523226EFC1A}" destId="{6D929E71-4478-4701-8CA3-41D1E7CDF693}" srcOrd="0" destOrd="3" presId="urn:microsoft.com/office/officeart/2005/8/layout/hList6"/>
    <dgm:cxn modelId="{C3A48722-27EE-4729-A992-EC1E7293D945}" type="presParOf" srcId="{DA8CC865-3515-434E-94B4-30AB686A8A10}" destId="{6D929E71-4478-4701-8CA3-41D1E7CDF693}" srcOrd="0" destOrd="0" presId="urn:microsoft.com/office/officeart/2005/8/layout/hList6"/>
    <dgm:cxn modelId="{0B5C0120-228C-4EFC-B984-00A6A6DFC6CF}" type="presParOf" srcId="{DA8CC865-3515-434E-94B4-30AB686A8A10}" destId="{6CD71A30-589E-495F-A03B-D421D3B16895}" srcOrd="1" destOrd="0" presId="urn:microsoft.com/office/officeart/2005/8/layout/hList6"/>
    <dgm:cxn modelId="{9CC41773-9C66-44DA-A17E-7B3ECFD8D288}" type="presParOf" srcId="{DA8CC865-3515-434E-94B4-30AB686A8A10}" destId="{51D51C2E-81D3-48DD-9660-F0E9CF478F13}" srcOrd="2" destOrd="0" presId="urn:microsoft.com/office/officeart/2005/8/layout/hList6"/>
    <dgm:cxn modelId="{540F7177-0AF9-44D8-BB16-AE906A8FA041}" type="presParOf" srcId="{DA8CC865-3515-434E-94B4-30AB686A8A10}" destId="{5495811A-307B-432D-9411-2C870376A724}" srcOrd="3" destOrd="0" presId="urn:microsoft.com/office/officeart/2005/8/layout/hList6"/>
    <dgm:cxn modelId="{9A7BEB7C-3304-408F-8D86-2A80C3C9DB55}" type="presParOf" srcId="{DA8CC865-3515-434E-94B4-30AB686A8A10}" destId="{586B4BB9-970A-453E-8957-815165AC7BD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DC396B-26A3-4AC1-8B91-EAB44C316262}" type="doc">
      <dgm:prSet loTypeId="urn:microsoft.com/office/officeart/2005/8/layout/cycle2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0B0192B2-4F9C-4204-A57B-B1969B747B51}">
      <dgm:prSet phldrT="[Texto]"/>
      <dgm:spPr>
        <a:ln>
          <a:solidFill>
            <a:srgbClr val="867140"/>
          </a:solidFill>
        </a:ln>
      </dgm:spPr>
      <dgm:t>
        <a:bodyPr/>
        <a:lstStyle/>
        <a:p>
          <a:r>
            <a:rPr lang="es-ES_tradnl" dirty="0" smtClean="0"/>
            <a:t>Planificar</a:t>
          </a:r>
          <a:endParaRPr lang="es-ES" dirty="0"/>
        </a:p>
      </dgm:t>
    </dgm:pt>
    <dgm:pt modelId="{9F39EB99-62C9-42D9-AA7E-0B7C500F0A50}" type="parTrans" cxnId="{7C43899D-539C-4D20-A469-E469A1C7A0D0}">
      <dgm:prSet/>
      <dgm:spPr/>
      <dgm:t>
        <a:bodyPr/>
        <a:lstStyle/>
        <a:p>
          <a:endParaRPr lang="es-ES"/>
        </a:p>
      </dgm:t>
    </dgm:pt>
    <dgm:pt modelId="{9EF6707E-39ED-4DA0-B07D-0AA18401A521}" type="sibTrans" cxnId="{7C43899D-539C-4D20-A469-E469A1C7A0D0}">
      <dgm:prSet/>
      <dgm:spPr/>
      <dgm:t>
        <a:bodyPr/>
        <a:lstStyle/>
        <a:p>
          <a:endParaRPr lang="es-ES" dirty="0"/>
        </a:p>
      </dgm:t>
    </dgm:pt>
    <dgm:pt modelId="{88672738-D48E-4657-B09C-0EDF761BEECB}">
      <dgm:prSet phldrT="[Texto]"/>
      <dgm:spPr>
        <a:ln>
          <a:solidFill>
            <a:srgbClr val="867140"/>
          </a:solidFill>
        </a:ln>
      </dgm:spPr>
      <dgm:t>
        <a:bodyPr/>
        <a:lstStyle/>
        <a:p>
          <a:r>
            <a:rPr lang="es-ES_tradnl" dirty="0" smtClean="0"/>
            <a:t>Hacer</a:t>
          </a:r>
          <a:endParaRPr lang="es-ES" dirty="0"/>
        </a:p>
      </dgm:t>
    </dgm:pt>
    <dgm:pt modelId="{35FC1111-96A2-4D36-88B2-73C1F4C41C12}" type="parTrans" cxnId="{18A4F700-5B9C-48B6-9DF3-6A739D40842B}">
      <dgm:prSet/>
      <dgm:spPr/>
      <dgm:t>
        <a:bodyPr/>
        <a:lstStyle/>
        <a:p>
          <a:endParaRPr lang="es-ES"/>
        </a:p>
      </dgm:t>
    </dgm:pt>
    <dgm:pt modelId="{5A3983DA-099D-431F-933E-EE8F7C3440BC}" type="sibTrans" cxnId="{18A4F700-5B9C-48B6-9DF3-6A739D40842B}">
      <dgm:prSet/>
      <dgm:spPr/>
      <dgm:t>
        <a:bodyPr/>
        <a:lstStyle/>
        <a:p>
          <a:endParaRPr lang="es-ES" dirty="0"/>
        </a:p>
      </dgm:t>
    </dgm:pt>
    <dgm:pt modelId="{41B30AA8-566C-44EC-B3A9-73B81C177270}">
      <dgm:prSet phldrT="[Texto]"/>
      <dgm:spPr>
        <a:ln>
          <a:solidFill>
            <a:srgbClr val="867140"/>
          </a:solidFill>
        </a:ln>
      </dgm:spPr>
      <dgm:t>
        <a:bodyPr/>
        <a:lstStyle/>
        <a:p>
          <a:r>
            <a:rPr lang="es-ES_tradnl" dirty="0" smtClean="0"/>
            <a:t>Evaluar</a:t>
          </a:r>
          <a:endParaRPr lang="es-ES" dirty="0"/>
        </a:p>
      </dgm:t>
    </dgm:pt>
    <dgm:pt modelId="{83FA15B0-137E-4A19-8DB2-E2646070A1BA}" type="parTrans" cxnId="{50FD4895-52E3-43A8-B91A-A397FDCF2F6F}">
      <dgm:prSet/>
      <dgm:spPr/>
      <dgm:t>
        <a:bodyPr/>
        <a:lstStyle/>
        <a:p>
          <a:endParaRPr lang="es-ES"/>
        </a:p>
      </dgm:t>
    </dgm:pt>
    <dgm:pt modelId="{CB46AEC9-C346-45E6-8DA9-7E2457DA9C44}" type="sibTrans" cxnId="{50FD4895-52E3-43A8-B91A-A397FDCF2F6F}">
      <dgm:prSet/>
      <dgm:spPr/>
      <dgm:t>
        <a:bodyPr/>
        <a:lstStyle/>
        <a:p>
          <a:endParaRPr lang="es-ES" dirty="0"/>
        </a:p>
      </dgm:t>
    </dgm:pt>
    <dgm:pt modelId="{48C528A6-E413-4220-A571-A03BB8A364EF}">
      <dgm:prSet phldrT="[Texto]"/>
      <dgm:spPr>
        <a:ln>
          <a:solidFill>
            <a:srgbClr val="867140"/>
          </a:solidFill>
        </a:ln>
      </dgm:spPr>
      <dgm:t>
        <a:bodyPr/>
        <a:lstStyle/>
        <a:p>
          <a:r>
            <a:rPr lang="es-ES_tradnl" dirty="0" smtClean="0"/>
            <a:t>Verificar</a:t>
          </a:r>
          <a:endParaRPr lang="es-ES" dirty="0"/>
        </a:p>
      </dgm:t>
    </dgm:pt>
    <dgm:pt modelId="{9D9EF3FB-1158-413D-85FB-1F781C2BF326}" type="parTrans" cxnId="{B682CB8D-3AAD-4EE9-8F2D-5FE30869A182}">
      <dgm:prSet/>
      <dgm:spPr/>
      <dgm:t>
        <a:bodyPr/>
        <a:lstStyle/>
        <a:p>
          <a:endParaRPr lang="es-ES"/>
        </a:p>
      </dgm:t>
    </dgm:pt>
    <dgm:pt modelId="{BD10CDED-EEAE-4A32-A807-97D571C1A2C4}" type="sibTrans" cxnId="{B682CB8D-3AAD-4EE9-8F2D-5FE30869A182}">
      <dgm:prSet/>
      <dgm:spPr/>
      <dgm:t>
        <a:bodyPr/>
        <a:lstStyle/>
        <a:p>
          <a:endParaRPr lang="es-ES" dirty="0"/>
        </a:p>
      </dgm:t>
    </dgm:pt>
    <dgm:pt modelId="{D621EC26-6A91-40AA-8DD5-B47A0E2E8EA4}">
      <dgm:prSet phldrT="[Texto]"/>
      <dgm:spPr>
        <a:ln>
          <a:solidFill>
            <a:srgbClr val="867140"/>
          </a:solidFill>
        </a:ln>
      </dgm:spPr>
      <dgm:t>
        <a:bodyPr/>
        <a:lstStyle/>
        <a:p>
          <a:r>
            <a:rPr lang="es-ES_tradnl" dirty="0" smtClean="0"/>
            <a:t>Registrar</a:t>
          </a:r>
          <a:endParaRPr lang="es-ES" dirty="0"/>
        </a:p>
      </dgm:t>
    </dgm:pt>
    <dgm:pt modelId="{95E2DC8F-0904-4F6F-8A86-B5854B8AE0BF}" type="parTrans" cxnId="{97710BF5-284C-4660-821E-EB689AE72CFF}">
      <dgm:prSet/>
      <dgm:spPr/>
      <dgm:t>
        <a:bodyPr/>
        <a:lstStyle/>
        <a:p>
          <a:endParaRPr lang="es-ES"/>
        </a:p>
      </dgm:t>
    </dgm:pt>
    <dgm:pt modelId="{F1A1A223-5A51-4025-B279-E3E1A76134EE}" type="sibTrans" cxnId="{97710BF5-284C-4660-821E-EB689AE72CFF}">
      <dgm:prSet/>
      <dgm:spPr/>
      <dgm:t>
        <a:bodyPr/>
        <a:lstStyle/>
        <a:p>
          <a:endParaRPr lang="es-ES" dirty="0"/>
        </a:p>
      </dgm:t>
    </dgm:pt>
    <dgm:pt modelId="{0F933E83-7DFD-4126-AD7E-F89752BA119F}" type="pres">
      <dgm:prSet presAssocID="{FFDC396B-26A3-4AC1-8B91-EAB44C316262}" presName="cycle" presStyleCnt="0">
        <dgm:presLayoutVars>
          <dgm:dir/>
          <dgm:resizeHandles val="exact"/>
        </dgm:presLayoutVars>
      </dgm:prSet>
      <dgm:spPr/>
    </dgm:pt>
    <dgm:pt modelId="{1694EE46-4A15-4D18-B161-EB56AD226CDE}" type="pres">
      <dgm:prSet presAssocID="{0B0192B2-4F9C-4204-A57B-B1969B747B51}" presName="node" presStyleLbl="node1" presStyleIdx="0" presStyleCnt="5" custRadScaleRad="89033" custRadScaleInc="-3228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AC48EC-10CC-48A4-822F-7A8562B56143}" type="pres">
      <dgm:prSet presAssocID="{9EF6707E-39ED-4DA0-B07D-0AA18401A521}" presName="sibTrans" presStyleLbl="sibTrans2D1" presStyleIdx="0" presStyleCnt="5"/>
      <dgm:spPr/>
    </dgm:pt>
    <dgm:pt modelId="{F64BF39B-1D4B-44E0-841A-EAACBF773E0C}" type="pres">
      <dgm:prSet presAssocID="{9EF6707E-39ED-4DA0-B07D-0AA18401A521}" presName="connectorText" presStyleLbl="sibTrans2D1" presStyleIdx="0" presStyleCnt="5"/>
      <dgm:spPr/>
    </dgm:pt>
    <dgm:pt modelId="{8386C58D-66C0-4FA7-96DC-08E162D82533}" type="pres">
      <dgm:prSet presAssocID="{88672738-D48E-4657-B09C-0EDF761BEECB}" presName="node" presStyleLbl="node1" presStyleIdx="1" presStyleCnt="5" custRadScaleRad="104187" custRadScaleInc="-53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8CC8E8-5B72-4B7E-8424-9955AD635E7B}" type="pres">
      <dgm:prSet presAssocID="{5A3983DA-099D-431F-933E-EE8F7C3440BC}" presName="sibTrans" presStyleLbl="sibTrans2D1" presStyleIdx="1" presStyleCnt="5"/>
      <dgm:spPr/>
    </dgm:pt>
    <dgm:pt modelId="{81102815-3C55-4914-85C7-B723079BF22A}" type="pres">
      <dgm:prSet presAssocID="{5A3983DA-099D-431F-933E-EE8F7C3440BC}" presName="connectorText" presStyleLbl="sibTrans2D1" presStyleIdx="1" presStyleCnt="5"/>
      <dgm:spPr/>
    </dgm:pt>
    <dgm:pt modelId="{DE2F3EEA-9404-457B-8D62-39832002AE8C}" type="pres">
      <dgm:prSet presAssocID="{D621EC26-6A91-40AA-8DD5-B47A0E2E8EA4}" presName="node" presStyleLbl="node1" presStyleIdx="2" presStyleCnt="5" custRadScaleRad="110901" custRadScaleInc="-243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37E99C-38BF-4BC4-B5C3-D4098BB6BE40}" type="pres">
      <dgm:prSet presAssocID="{F1A1A223-5A51-4025-B279-E3E1A76134EE}" presName="sibTrans" presStyleLbl="sibTrans2D1" presStyleIdx="2" presStyleCnt="5"/>
      <dgm:spPr/>
    </dgm:pt>
    <dgm:pt modelId="{BFC532FD-0B9C-4241-BA6D-7F6D5057BFAB}" type="pres">
      <dgm:prSet presAssocID="{F1A1A223-5A51-4025-B279-E3E1A76134EE}" presName="connectorText" presStyleLbl="sibTrans2D1" presStyleIdx="2" presStyleCnt="5"/>
      <dgm:spPr/>
    </dgm:pt>
    <dgm:pt modelId="{CAE403CC-73ED-4E1F-B0ED-D3D9152693FA}" type="pres">
      <dgm:prSet presAssocID="{41B30AA8-566C-44EC-B3A9-73B81C177270}" presName="node" presStyleLbl="node1" presStyleIdx="3" presStyleCnt="5" custRadScaleRad="116466" custRadScaleInc="31827">
        <dgm:presLayoutVars>
          <dgm:bulletEnabled val="1"/>
        </dgm:presLayoutVars>
      </dgm:prSet>
      <dgm:spPr/>
    </dgm:pt>
    <dgm:pt modelId="{923B2B79-4D94-49E5-8A7C-B7B19628CCD4}" type="pres">
      <dgm:prSet presAssocID="{CB46AEC9-C346-45E6-8DA9-7E2457DA9C44}" presName="sibTrans" presStyleLbl="sibTrans2D1" presStyleIdx="3" presStyleCnt="5"/>
      <dgm:spPr/>
    </dgm:pt>
    <dgm:pt modelId="{6CC1FBA8-A901-4F80-B2A7-72383692761A}" type="pres">
      <dgm:prSet presAssocID="{CB46AEC9-C346-45E6-8DA9-7E2457DA9C44}" presName="connectorText" presStyleLbl="sibTrans2D1" presStyleIdx="3" presStyleCnt="5"/>
      <dgm:spPr/>
    </dgm:pt>
    <dgm:pt modelId="{1179BB7A-FE60-4353-8ACB-CD13DF41BE99}" type="pres">
      <dgm:prSet presAssocID="{48C528A6-E413-4220-A571-A03BB8A364EF}" presName="node" presStyleLbl="node1" presStyleIdx="4" presStyleCnt="5" custRadScaleRad="148578" custRadScaleInc="-170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54495-1F8D-49EC-9183-02EC50BEFA3B}" type="pres">
      <dgm:prSet presAssocID="{BD10CDED-EEAE-4A32-A807-97D571C1A2C4}" presName="sibTrans" presStyleLbl="sibTrans2D1" presStyleIdx="4" presStyleCnt="5"/>
      <dgm:spPr/>
    </dgm:pt>
    <dgm:pt modelId="{3C53A499-F951-42FB-A5C0-E860B90443EC}" type="pres">
      <dgm:prSet presAssocID="{BD10CDED-EEAE-4A32-A807-97D571C1A2C4}" presName="connectorText" presStyleLbl="sibTrans2D1" presStyleIdx="4" presStyleCnt="5"/>
      <dgm:spPr/>
    </dgm:pt>
  </dgm:ptLst>
  <dgm:cxnLst>
    <dgm:cxn modelId="{6B78A54C-F469-4068-909F-D8DD777DBB12}" type="presOf" srcId="{CB46AEC9-C346-45E6-8DA9-7E2457DA9C44}" destId="{6CC1FBA8-A901-4F80-B2A7-72383692761A}" srcOrd="1" destOrd="0" presId="urn:microsoft.com/office/officeart/2005/8/layout/cycle2"/>
    <dgm:cxn modelId="{9BB0B1D8-CD37-4B80-8656-BA1C4AE338C3}" type="presOf" srcId="{F1A1A223-5A51-4025-B279-E3E1A76134EE}" destId="{A337E99C-38BF-4BC4-B5C3-D4098BB6BE40}" srcOrd="0" destOrd="0" presId="urn:microsoft.com/office/officeart/2005/8/layout/cycle2"/>
    <dgm:cxn modelId="{32F2A2FB-681D-4CA1-8E33-57E80AAB874A}" type="presOf" srcId="{D621EC26-6A91-40AA-8DD5-B47A0E2E8EA4}" destId="{DE2F3EEA-9404-457B-8D62-39832002AE8C}" srcOrd="0" destOrd="0" presId="urn:microsoft.com/office/officeart/2005/8/layout/cycle2"/>
    <dgm:cxn modelId="{7C43899D-539C-4D20-A469-E469A1C7A0D0}" srcId="{FFDC396B-26A3-4AC1-8B91-EAB44C316262}" destId="{0B0192B2-4F9C-4204-A57B-B1969B747B51}" srcOrd="0" destOrd="0" parTransId="{9F39EB99-62C9-42D9-AA7E-0B7C500F0A50}" sibTransId="{9EF6707E-39ED-4DA0-B07D-0AA18401A521}"/>
    <dgm:cxn modelId="{50FD4895-52E3-43A8-B91A-A397FDCF2F6F}" srcId="{FFDC396B-26A3-4AC1-8B91-EAB44C316262}" destId="{41B30AA8-566C-44EC-B3A9-73B81C177270}" srcOrd="3" destOrd="0" parTransId="{83FA15B0-137E-4A19-8DB2-E2646070A1BA}" sibTransId="{CB46AEC9-C346-45E6-8DA9-7E2457DA9C44}"/>
    <dgm:cxn modelId="{7470E1E3-CE5A-4CD3-88E7-12C9F093FDFC}" type="presOf" srcId="{BD10CDED-EEAE-4A32-A807-97D571C1A2C4}" destId="{3C53A499-F951-42FB-A5C0-E860B90443EC}" srcOrd="1" destOrd="0" presId="urn:microsoft.com/office/officeart/2005/8/layout/cycle2"/>
    <dgm:cxn modelId="{959C4298-DE79-430E-B058-54E54A017843}" type="presOf" srcId="{88672738-D48E-4657-B09C-0EDF761BEECB}" destId="{8386C58D-66C0-4FA7-96DC-08E162D82533}" srcOrd="0" destOrd="0" presId="urn:microsoft.com/office/officeart/2005/8/layout/cycle2"/>
    <dgm:cxn modelId="{41819FF2-F79E-49C2-A98F-452071A8A7D5}" type="presOf" srcId="{BD10CDED-EEAE-4A32-A807-97D571C1A2C4}" destId="{4DE54495-1F8D-49EC-9183-02EC50BEFA3B}" srcOrd="0" destOrd="0" presId="urn:microsoft.com/office/officeart/2005/8/layout/cycle2"/>
    <dgm:cxn modelId="{97710BF5-284C-4660-821E-EB689AE72CFF}" srcId="{FFDC396B-26A3-4AC1-8B91-EAB44C316262}" destId="{D621EC26-6A91-40AA-8DD5-B47A0E2E8EA4}" srcOrd="2" destOrd="0" parTransId="{95E2DC8F-0904-4F6F-8A86-B5854B8AE0BF}" sibTransId="{F1A1A223-5A51-4025-B279-E3E1A76134EE}"/>
    <dgm:cxn modelId="{966FAE94-FB6B-4856-8C42-9474AA953CF2}" type="presOf" srcId="{9EF6707E-39ED-4DA0-B07D-0AA18401A521}" destId="{96AC48EC-10CC-48A4-822F-7A8562B56143}" srcOrd="0" destOrd="0" presId="urn:microsoft.com/office/officeart/2005/8/layout/cycle2"/>
    <dgm:cxn modelId="{8AC04F25-422F-400D-AD24-CB552DABC151}" type="presOf" srcId="{9EF6707E-39ED-4DA0-B07D-0AA18401A521}" destId="{F64BF39B-1D4B-44E0-841A-EAACBF773E0C}" srcOrd="1" destOrd="0" presId="urn:microsoft.com/office/officeart/2005/8/layout/cycle2"/>
    <dgm:cxn modelId="{B682CB8D-3AAD-4EE9-8F2D-5FE30869A182}" srcId="{FFDC396B-26A3-4AC1-8B91-EAB44C316262}" destId="{48C528A6-E413-4220-A571-A03BB8A364EF}" srcOrd="4" destOrd="0" parTransId="{9D9EF3FB-1158-413D-85FB-1F781C2BF326}" sibTransId="{BD10CDED-EEAE-4A32-A807-97D571C1A2C4}"/>
    <dgm:cxn modelId="{0B820FD7-EBAB-491A-BEC9-DA634D755873}" type="presOf" srcId="{41B30AA8-566C-44EC-B3A9-73B81C177270}" destId="{CAE403CC-73ED-4E1F-B0ED-D3D9152693FA}" srcOrd="0" destOrd="0" presId="urn:microsoft.com/office/officeart/2005/8/layout/cycle2"/>
    <dgm:cxn modelId="{CABE3CCF-423A-40C1-BF4D-D3334A9CFF32}" type="presOf" srcId="{5A3983DA-099D-431F-933E-EE8F7C3440BC}" destId="{D88CC8E8-5B72-4B7E-8424-9955AD635E7B}" srcOrd="0" destOrd="0" presId="urn:microsoft.com/office/officeart/2005/8/layout/cycle2"/>
    <dgm:cxn modelId="{C6A7B3BE-03B6-4CA1-99A0-F681F1D04299}" type="presOf" srcId="{48C528A6-E413-4220-A571-A03BB8A364EF}" destId="{1179BB7A-FE60-4353-8ACB-CD13DF41BE99}" srcOrd="0" destOrd="0" presId="urn:microsoft.com/office/officeart/2005/8/layout/cycle2"/>
    <dgm:cxn modelId="{18A4F700-5B9C-48B6-9DF3-6A739D40842B}" srcId="{FFDC396B-26A3-4AC1-8B91-EAB44C316262}" destId="{88672738-D48E-4657-B09C-0EDF761BEECB}" srcOrd="1" destOrd="0" parTransId="{35FC1111-96A2-4D36-88B2-73C1F4C41C12}" sibTransId="{5A3983DA-099D-431F-933E-EE8F7C3440BC}"/>
    <dgm:cxn modelId="{B272256C-AC01-4A57-AD11-5E622A7C61AD}" type="presOf" srcId="{FFDC396B-26A3-4AC1-8B91-EAB44C316262}" destId="{0F933E83-7DFD-4126-AD7E-F89752BA119F}" srcOrd="0" destOrd="0" presId="urn:microsoft.com/office/officeart/2005/8/layout/cycle2"/>
    <dgm:cxn modelId="{FF4B907A-B0F9-4E45-9087-875D12DFB9A1}" type="presOf" srcId="{CB46AEC9-C346-45E6-8DA9-7E2457DA9C44}" destId="{923B2B79-4D94-49E5-8A7C-B7B19628CCD4}" srcOrd="0" destOrd="0" presId="urn:microsoft.com/office/officeart/2005/8/layout/cycle2"/>
    <dgm:cxn modelId="{110D997A-7025-4A80-9EF7-0513F3524411}" type="presOf" srcId="{5A3983DA-099D-431F-933E-EE8F7C3440BC}" destId="{81102815-3C55-4914-85C7-B723079BF22A}" srcOrd="1" destOrd="0" presId="urn:microsoft.com/office/officeart/2005/8/layout/cycle2"/>
    <dgm:cxn modelId="{72E47E40-0F99-4CB1-85B0-B13DACE00896}" type="presOf" srcId="{F1A1A223-5A51-4025-B279-E3E1A76134EE}" destId="{BFC532FD-0B9C-4241-BA6D-7F6D5057BFAB}" srcOrd="1" destOrd="0" presId="urn:microsoft.com/office/officeart/2005/8/layout/cycle2"/>
    <dgm:cxn modelId="{3498B959-04BD-489E-96BB-EFA202634B20}" type="presOf" srcId="{0B0192B2-4F9C-4204-A57B-B1969B747B51}" destId="{1694EE46-4A15-4D18-B161-EB56AD226CDE}" srcOrd="0" destOrd="0" presId="urn:microsoft.com/office/officeart/2005/8/layout/cycle2"/>
    <dgm:cxn modelId="{88AE93E3-5FEA-4B0D-AB38-E2365D63DD87}" type="presParOf" srcId="{0F933E83-7DFD-4126-AD7E-F89752BA119F}" destId="{1694EE46-4A15-4D18-B161-EB56AD226CDE}" srcOrd="0" destOrd="0" presId="urn:microsoft.com/office/officeart/2005/8/layout/cycle2"/>
    <dgm:cxn modelId="{4F67092D-ABAB-4E35-B3B7-194C9795F530}" type="presParOf" srcId="{0F933E83-7DFD-4126-AD7E-F89752BA119F}" destId="{96AC48EC-10CC-48A4-822F-7A8562B56143}" srcOrd="1" destOrd="0" presId="urn:microsoft.com/office/officeart/2005/8/layout/cycle2"/>
    <dgm:cxn modelId="{C77C4A4C-11C1-47CC-BC12-62FED27ACF15}" type="presParOf" srcId="{96AC48EC-10CC-48A4-822F-7A8562B56143}" destId="{F64BF39B-1D4B-44E0-841A-EAACBF773E0C}" srcOrd="0" destOrd="0" presId="urn:microsoft.com/office/officeart/2005/8/layout/cycle2"/>
    <dgm:cxn modelId="{D4067AF3-0CB9-4C5B-95D8-09DEE32B1AA0}" type="presParOf" srcId="{0F933E83-7DFD-4126-AD7E-F89752BA119F}" destId="{8386C58D-66C0-4FA7-96DC-08E162D82533}" srcOrd="2" destOrd="0" presId="urn:microsoft.com/office/officeart/2005/8/layout/cycle2"/>
    <dgm:cxn modelId="{9E5F868D-6510-46C6-9291-4475FDEE16B4}" type="presParOf" srcId="{0F933E83-7DFD-4126-AD7E-F89752BA119F}" destId="{D88CC8E8-5B72-4B7E-8424-9955AD635E7B}" srcOrd="3" destOrd="0" presId="urn:microsoft.com/office/officeart/2005/8/layout/cycle2"/>
    <dgm:cxn modelId="{37CCBE48-DE35-435F-A19B-CF8B873F1A15}" type="presParOf" srcId="{D88CC8E8-5B72-4B7E-8424-9955AD635E7B}" destId="{81102815-3C55-4914-85C7-B723079BF22A}" srcOrd="0" destOrd="0" presId="urn:microsoft.com/office/officeart/2005/8/layout/cycle2"/>
    <dgm:cxn modelId="{ADD2EC09-8F0D-4141-935B-80104C42081D}" type="presParOf" srcId="{0F933E83-7DFD-4126-AD7E-F89752BA119F}" destId="{DE2F3EEA-9404-457B-8D62-39832002AE8C}" srcOrd="4" destOrd="0" presId="urn:microsoft.com/office/officeart/2005/8/layout/cycle2"/>
    <dgm:cxn modelId="{ACB95A2A-B615-4CC0-ADEA-FD35D1235E45}" type="presParOf" srcId="{0F933E83-7DFD-4126-AD7E-F89752BA119F}" destId="{A337E99C-38BF-4BC4-B5C3-D4098BB6BE40}" srcOrd="5" destOrd="0" presId="urn:microsoft.com/office/officeart/2005/8/layout/cycle2"/>
    <dgm:cxn modelId="{1E843C3D-C661-487D-A1B5-60B178683E74}" type="presParOf" srcId="{A337E99C-38BF-4BC4-B5C3-D4098BB6BE40}" destId="{BFC532FD-0B9C-4241-BA6D-7F6D5057BFAB}" srcOrd="0" destOrd="0" presId="urn:microsoft.com/office/officeart/2005/8/layout/cycle2"/>
    <dgm:cxn modelId="{D5EB0333-BE01-4552-ADD2-7DD28B271103}" type="presParOf" srcId="{0F933E83-7DFD-4126-AD7E-F89752BA119F}" destId="{CAE403CC-73ED-4E1F-B0ED-D3D9152693FA}" srcOrd="6" destOrd="0" presId="urn:microsoft.com/office/officeart/2005/8/layout/cycle2"/>
    <dgm:cxn modelId="{9E3ADDBF-E016-42C2-8451-68374C8DB497}" type="presParOf" srcId="{0F933E83-7DFD-4126-AD7E-F89752BA119F}" destId="{923B2B79-4D94-49E5-8A7C-B7B19628CCD4}" srcOrd="7" destOrd="0" presId="urn:microsoft.com/office/officeart/2005/8/layout/cycle2"/>
    <dgm:cxn modelId="{2E10FCC1-6ED7-4784-95DC-012930E5B1B5}" type="presParOf" srcId="{923B2B79-4D94-49E5-8A7C-B7B19628CCD4}" destId="{6CC1FBA8-A901-4F80-B2A7-72383692761A}" srcOrd="0" destOrd="0" presId="urn:microsoft.com/office/officeart/2005/8/layout/cycle2"/>
    <dgm:cxn modelId="{08ACCA36-FC9D-405A-843D-E0FEA93BCDA1}" type="presParOf" srcId="{0F933E83-7DFD-4126-AD7E-F89752BA119F}" destId="{1179BB7A-FE60-4353-8ACB-CD13DF41BE99}" srcOrd="8" destOrd="0" presId="urn:microsoft.com/office/officeart/2005/8/layout/cycle2"/>
    <dgm:cxn modelId="{D9A954FC-194D-4F98-A86F-9C5DF4B70B3F}" type="presParOf" srcId="{0F933E83-7DFD-4126-AD7E-F89752BA119F}" destId="{4DE54495-1F8D-49EC-9183-02EC50BEFA3B}" srcOrd="9" destOrd="0" presId="urn:microsoft.com/office/officeart/2005/8/layout/cycle2"/>
    <dgm:cxn modelId="{C7A4CD55-AB7A-475B-8767-E1E43EFDF4C1}" type="presParOf" srcId="{4DE54495-1F8D-49EC-9183-02EC50BEFA3B}" destId="{3C53A499-F951-42FB-A5C0-E860B90443EC}" srcOrd="0" destOrd="0" presId="urn:microsoft.com/office/officeart/2005/8/layout/cycle2"/>
  </dgm:cxnLst>
  <dgm:bg/>
  <dgm:whole>
    <a:ln>
      <a:solidFill>
        <a:srgbClr val="86714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51F641-1F5E-4E61-8659-7C24DED6EB1E}" type="doc">
      <dgm:prSet loTypeId="urn:microsoft.com/office/officeart/2005/8/layout/hList6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9BFBED71-C106-4A6F-A12B-682C7A525009}">
      <dgm:prSet phldrT="[Texto]"/>
      <dgm:spPr>
        <a:solidFill>
          <a:schemeClr val="bg1"/>
        </a:solidFill>
        <a:ln>
          <a:solidFill>
            <a:srgbClr val="867140"/>
          </a:solidFill>
        </a:ln>
      </dgm:spPr>
      <dgm:t>
        <a:bodyPr/>
        <a:lstStyle/>
        <a:p>
          <a:pPr algn="ctr"/>
          <a:r>
            <a:rPr lang="es-ES_tradnl" dirty="0" smtClean="0"/>
            <a:t>Plan de mejora</a:t>
          </a:r>
        </a:p>
        <a:p>
          <a:pPr algn="ctr"/>
          <a:r>
            <a:rPr lang="es-ES_tradnl" dirty="0" smtClean="0"/>
            <a:t> continua</a:t>
          </a:r>
          <a:endParaRPr lang="es-ES" dirty="0"/>
        </a:p>
      </dgm:t>
    </dgm:pt>
    <dgm:pt modelId="{66D23FD9-1260-4BC3-BD32-3D0A59593C43}" type="parTrans" cxnId="{F9F440F7-2F63-4583-BB7C-56A2BA249799}">
      <dgm:prSet/>
      <dgm:spPr/>
      <dgm:t>
        <a:bodyPr/>
        <a:lstStyle/>
        <a:p>
          <a:endParaRPr lang="es-ES"/>
        </a:p>
      </dgm:t>
    </dgm:pt>
    <dgm:pt modelId="{7ABB8305-BDCD-4DDD-87EA-02504FFEA4A3}" type="sibTrans" cxnId="{F9F440F7-2F63-4583-BB7C-56A2BA249799}">
      <dgm:prSet/>
      <dgm:spPr/>
      <dgm:t>
        <a:bodyPr/>
        <a:lstStyle/>
        <a:p>
          <a:endParaRPr lang="es-ES"/>
        </a:p>
      </dgm:t>
    </dgm:pt>
    <dgm:pt modelId="{B3099D0F-5F9D-4885-92BD-5291444C06D7}">
      <dgm:prSet phldrT="[Texto]"/>
      <dgm:spPr>
        <a:solidFill>
          <a:schemeClr val="bg1"/>
        </a:solidFill>
        <a:ln>
          <a:solidFill>
            <a:srgbClr val="867140"/>
          </a:solidFill>
        </a:ln>
      </dgm:spPr>
      <dgm:t>
        <a:bodyPr/>
        <a:lstStyle/>
        <a:p>
          <a:pPr algn="l"/>
          <a:r>
            <a:rPr lang="es-ES_tradnl" dirty="0" smtClean="0"/>
            <a:t>ISO9001:2015</a:t>
          </a:r>
          <a:endParaRPr lang="es-ES" dirty="0"/>
        </a:p>
      </dgm:t>
    </dgm:pt>
    <dgm:pt modelId="{256CADF0-B9FE-4B29-9BB3-3078DA4CFDDD}" type="parTrans" cxnId="{9738B0C8-69B7-468A-8FD9-EAF56CEDB4A4}">
      <dgm:prSet/>
      <dgm:spPr/>
      <dgm:t>
        <a:bodyPr/>
        <a:lstStyle/>
        <a:p>
          <a:endParaRPr lang="es-ES"/>
        </a:p>
      </dgm:t>
    </dgm:pt>
    <dgm:pt modelId="{0C706EC5-54F0-498C-B863-87F9ABCEEF57}" type="sibTrans" cxnId="{9738B0C8-69B7-468A-8FD9-EAF56CEDB4A4}">
      <dgm:prSet/>
      <dgm:spPr/>
      <dgm:t>
        <a:bodyPr/>
        <a:lstStyle/>
        <a:p>
          <a:endParaRPr lang="es-ES"/>
        </a:p>
      </dgm:t>
    </dgm:pt>
    <dgm:pt modelId="{EF9BD5A4-12EB-4172-8558-D01FC13D9BEF}">
      <dgm:prSet phldrT="[Texto]"/>
      <dgm:spPr>
        <a:solidFill>
          <a:schemeClr val="bg1"/>
        </a:solidFill>
        <a:ln>
          <a:solidFill>
            <a:srgbClr val="867140"/>
          </a:solidFill>
        </a:ln>
      </dgm:spPr>
      <dgm:t>
        <a:bodyPr/>
        <a:lstStyle/>
        <a:p>
          <a:pPr algn="l"/>
          <a:r>
            <a:rPr lang="es-ES_tradnl" dirty="0" smtClean="0"/>
            <a:t>Cumplir requisitos legales</a:t>
          </a:r>
          <a:endParaRPr lang="es-ES" dirty="0"/>
        </a:p>
      </dgm:t>
    </dgm:pt>
    <dgm:pt modelId="{58BF2A07-D163-4BC2-9ECF-D2D6FEE3EB03}" type="parTrans" cxnId="{519D22AE-26FC-4367-A622-7C18131FB225}">
      <dgm:prSet/>
      <dgm:spPr/>
      <dgm:t>
        <a:bodyPr/>
        <a:lstStyle/>
        <a:p>
          <a:endParaRPr lang="es-ES"/>
        </a:p>
      </dgm:t>
    </dgm:pt>
    <dgm:pt modelId="{411D6731-88F6-45F0-8D40-EB638B24EA74}" type="sibTrans" cxnId="{519D22AE-26FC-4367-A622-7C18131FB225}">
      <dgm:prSet/>
      <dgm:spPr/>
      <dgm:t>
        <a:bodyPr/>
        <a:lstStyle/>
        <a:p>
          <a:endParaRPr lang="es-ES"/>
        </a:p>
      </dgm:t>
    </dgm:pt>
    <dgm:pt modelId="{DA8CC865-3515-434E-94B4-30AB686A8A10}" type="pres">
      <dgm:prSet presAssocID="{9D51F641-1F5E-4E61-8659-7C24DED6EB1E}" presName="Name0" presStyleCnt="0">
        <dgm:presLayoutVars>
          <dgm:dir/>
          <dgm:resizeHandles val="exact"/>
        </dgm:presLayoutVars>
      </dgm:prSet>
      <dgm:spPr/>
    </dgm:pt>
    <dgm:pt modelId="{BC4D42E1-C8FA-4BE4-AA1A-17E13A3EDEC4}" type="pres">
      <dgm:prSet presAssocID="{9BFBED71-C106-4A6F-A12B-682C7A525009}" presName="node" presStyleLbl="node1" presStyleIdx="0" presStyleCnt="1" custScaleX="82532" custLinFactNeighborX="-1734" custLinFactNeighborY="-328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04F2CF6-4451-4016-934D-F951975AC51B}" type="presOf" srcId="{9BFBED71-C106-4A6F-A12B-682C7A525009}" destId="{BC4D42E1-C8FA-4BE4-AA1A-17E13A3EDEC4}" srcOrd="0" destOrd="0" presId="urn:microsoft.com/office/officeart/2005/8/layout/hList6"/>
    <dgm:cxn modelId="{68799B7F-7E81-41A6-BB13-35D6E9BBBE3F}" type="presOf" srcId="{9D51F641-1F5E-4E61-8659-7C24DED6EB1E}" destId="{DA8CC865-3515-434E-94B4-30AB686A8A10}" srcOrd="0" destOrd="0" presId="urn:microsoft.com/office/officeart/2005/8/layout/hList6"/>
    <dgm:cxn modelId="{519D22AE-26FC-4367-A622-7C18131FB225}" srcId="{9BFBED71-C106-4A6F-A12B-682C7A525009}" destId="{EF9BD5A4-12EB-4172-8558-D01FC13D9BEF}" srcOrd="1" destOrd="0" parTransId="{58BF2A07-D163-4BC2-9ECF-D2D6FEE3EB03}" sibTransId="{411D6731-88F6-45F0-8D40-EB638B24EA74}"/>
    <dgm:cxn modelId="{89A256C9-FF60-4282-8DF2-DC408C052988}" type="presOf" srcId="{EF9BD5A4-12EB-4172-8558-D01FC13D9BEF}" destId="{BC4D42E1-C8FA-4BE4-AA1A-17E13A3EDEC4}" srcOrd="0" destOrd="2" presId="urn:microsoft.com/office/officeart/2005/8/layout/hList6"/>
    <dgm:cxn modelId="{055E0DCF-4D7E-48EE-9534-B90831F6301C}" type="presOf" srcId="{B3099D0F-5F9D-4885-92BD-5291444C06D7}" destId="{BC4D42E1-C8FA-4BE4-AA1A-17E13A3EDEC4}" srcOrd="0" destOrd="1" presId="urn:microsoft.com/office/officeart/2005/8/layout/hList6"/>
    <dgm:cxn modelId="{9738B0C8-69B7-468A-8FD9-EAF56CEDB4A4}" srcId="{9BFBED71-C106-4A6F-A12B-682C7A525009}" destId="{B3099D0F-5F9D-4885-92BD-5291444C06D7}" srcOrd="0" destOrd="0" parTransId="{256CADF0-B9FE-4B29-9BB3-3078DA4CFDDD}" sibTransId="{0C706EC5-54F0-498C-B863-87F9ABCEEF57}"/>
    <dgm:cxn modelId="{F9F440F7-2F63-4583-BB7C-56A2BA249799}" srcId="{9D51F641-1F5E-4E61-8659-7C24DED6EB1E}" destId="{9BFBED71-C106-4A6F-A12B-682C7A525009}" srcOrd="0" destOrd="0" parTransId="{66D23FD9-1260-4BC3-BD32-3D0A59593C43}" sibTransId="{7ABB8305-BDCD-4DDD-87EA-02504FFEA4A3}"/>
    <dgm:cxn modelId="{A9031FF3-F5DC-4F4B-8B6F-A6E4465F563D}" type="presParOf" srcId="{DA8CC865-3515-434E-94B4-30AB686A8A10}" destId="{BC4D42E1-C8FA-4BE4-AA1A-17E13A3EDEC4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29E71-4478-4701-8CA3-41D1E7CDF693}">
      <dsp:nvSpPr>
        <dsp:cNvPr id="0" name=""/>
        <dsp:cNvSpPr/>
      </dsp:nvSpPr>
      <dsp:spPr>
        <a:xfrm rot="16200000">
          <a:off x="-420017" y="421133"/>
          <a:ext cx="3744416" cy="2902148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86714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926" bIns="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/>
            <a:t>Compromiso </a:t>
          </a:r>
          <a:endParaRPr lang="es-E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Calidad servicios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Atención a desfavorecidos y dependientes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Fomentar Integración social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Buscar la satisfacción y confianza usuarios</a:t>
          </a:r>
          <a:endParaRPr lang="es-ES" sz="1500" kern="1200" dirty="0"/>
        </a:p>
      </dsp:txBody>
      <dsp:txXfrm rot="5400000">
        <a:off x="1117" y="748882"/>
        <a:ext cx="2902148" cy="2246650"/>
      </dsp:txXfrm>
    </dsp:sp>
    <dsp:sp modelId="{51D51C2E-81D3-48DD-9660-F0E9CF478F13}">
      <dsp:nvSpPr>
        <dsp:cNvPr id="0" name=""/>
        <dsp:cNvSpPr/>
      </dsp:nvSpPr>
      <dsp:spPr>
        <a:xfrm rot="16200000">
          <a:off x="2618295" y="421133"/>
          <a:ext cx="3744416" cy="2902148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86714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926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/>
            <a:t>Misión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/>
            <a:t>Servicios socio-sanitarios especializados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/>
            <a:t>Atención personalizada e integral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/>
            <a:t>valores del humanismo Cristiano</a:t>
          </a:r>
          <a:endParaRPr lang="es-ES" sz="1900" kern="1200" dirty="0"/>
        </a:p>
      </dsp:txBody>
      <dsp:txXfrm rot="5400000">
        <a:off x="3039429" y="748882"/>
        <a:ext cx="2902148" cy="2246650"/>
      </dsp:txXfrm>
    </dsp:sp>
    <dsp:sp modelId="{586B4BB9-970A-453E-8957-815165AC7BDD}">
      <dsp:nvSpPr>
        <dsp:cNvPr id="0" name=""/>
        <dsp:cNvSpPr/>
      </dsp:nvSpPr>
      <dsp:spPr>
        <a:xfrm rot="16200000">
          <a:off x="5634681" y="421133"/>
          <a:ext cx="3744416" cy="2902148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86714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926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/>
            <a:t>Visión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/>
            <a:t>Consolidar socio-sanitario de calidad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/>
            <a:t>Adaptación y crecimiento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kern="1200" dirty="0" smtClean="0"/>
            <a:t>Atención humanizada a personas mayores</a:t>
          </a:r>
          <a:endParaRPr lang="es-ES" sz="1900" kern="1200" dirty="0"/>
        </a:p>
      </dsp:txBody>
      <dsp:txXfrm rot="5400000">
        <a:off x="6055815" y="748882"/>
        <a:ext cx="2902148" cy="22466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4EE46-4A15-4D18-B161-EB56AD226CDE}">
      <dsp:nvSpPr>
        <dsp:cNvPr id="0" name=""/>
        <dsp:cNvSpPr/>
      </dsp:nvSpPr>
      <dsp:spPr>
        <a:xfrm>
          <a:off x="1764703" y="187173"/>
          <a:ext cx="1135391" cy="1135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6714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Planificar</a:t>
          </a:r>
          <a:endParaRPr lang="es-ES" sz="1500" kern="1200" dirty="0"/>
        </a:p>
      </dsp:txBody>
      <dsp:txXfrm>
        <a:off x="1930977" y="353447"/>
        <a:ext cx="802843" cy="802843"/>
      </dsp:txXfrm>
    </dsp:sp>
    <dsp:sp modelId="{96AC48EC-10CC-48A4-822F-7A8562B56143}">
      <dsp:nvSpPr>
        <dsp:cNvPr id="0" name=""/>
        <dsp:cNvSpPr/>
      </dsp:nvSpPr>
      <dsp:spPr>
        <a:xfrm rot="1442999">
          <a:off x="2975959" y="933670"/>
          <a:ext cx="372839" cy="38319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>
        <a:off x="2980814" y="987517"/>
        <a:ext cx="260987" cy="229916"/>
      </dsp:txXfrm>
    </dsp:sp>
    <dsp:sp modelId="{8386C58D-66C0-4FA7-96DC-08E162D82533}">
      <dsp:nvSpPr>
        <dsp:cNvPr id="0" name=""/>
        <dsp:cNvSpPr/>
      </dsp:nvSpPr>
      <dsp:spPr>
        <a:xfrm>
          <a:off x="3443934" y="936571"/>
          <a:ext cx="1135391" cy="1135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6714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Hacer</a:t>
          </a:r>
          <a:endParaRPr lang="es-ES" sz="1500" kern="1200" dirty="0"/>
        </a:p>
      </dsp:txBody>
      <dsp:txXfrm>
        <a:off x="3610208" y="1102845"/>
        <a:ext cx="802843" cy="802843"/>
      </dsp:txXfrm>
    </dsp:sp>
    <dsp:sp modelId="{D88CC8E8-5B72-4B7E-8424-9955AD635E7B}">
      <dsp:nvSpPr>
        <dsp:cNvPr id="0" name=""/>
        <dsp:cNvSpPr/>
      </dsp:nvSpPr>
      <dsp:spPr>
        <a:xfrm rot="5991958">
          <a:off x="3724771" y="2132211"/>
          <a:ext cx="288655" cy="38319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 rot="10800000">
        <a:off x="3775488" y="2166192"/>
        <a:ext cx="202059" cy="229916"/>
      </dsp:txXfrm>
    </dsp:sp>
    <dsp:sp modelId="{DE2F3EEA-9404-457B-8D62-39832002AE8C}">
      <dsp:nvSpPr>
        <dsp:cNvPr id="0" name=""/>
        <dsp:cNvSpPr/>
      </dsp:nvSpPr>
      <dsp:spPr>
        <a:xfrm>
          <a:off x="3156072" y="2591751"/>
          <a:ext cx="1135391" cy="1135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6714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Registrar</a:t>
          </a:r>
          <a:endParaRPr lang="es-ES" sz="1500" kern="1200" dirty="0"/>
        </a:p>
      </dsp:txBody>
      <dsp:txXfrm>
        <a:off x="3322346" y="2758025"/>
        <a:ext cx="802843" cy="802843"/>
      </dsp:txXfrm>
    </dsp:sp>
    <dsp:sp modelId="{A337E99C-38BF-4BC4-B5C3-D4098BB6BE40}">
      <dsp:nvSpPr>
        <dsp:cNvPr id="0" name=""/>
        <dsp:cNvSpPr/>
      </dsp:nvSpPr>
      <dsp:spPr>
        <a:xfrm rot="10799993">
          <a:off x="2226505" y="2967852"/>
          <a:ext cx="656893" cy="38319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 rot="10800000">
        <a:off x="2341463" y="3044491"/>
        <a:ext cx="541935" cy="229916"/>
      </dsp:txXfrm>
    </dsp:sp>
    <dsp:sp modelId="{CAE403CC-73ED-4E1F-B0ED-D3D9152693FA}">
      <dsp:nvSpPr>
        <dsp:cNvPr id="0" name=""/>
        <dsp:cNvSpPr/>
      </dsp:nvSpPr>
      <dsp:spPr>
        <a:xfrm>
          <a:off x="781258" y="2591755"/>
          <a:ext cx="1135391" cy="1135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6714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Evaluar</a:t>
          </a:r>
          <a:endParaRPr lang="es-ES" sz="1500" kern="1200" dirty="0"/>
        </a:p>
      </dsp:txBody>
      <dsp:txXfrm>
        <a:off x="947532" y="2758029"/>
        <a:ext cx="802843" cy="802843"/>
      </dsp:txXfrm>
    </dsp:sp>
    <dsp:sp modelId="{923B2B79-4D94-49E5-8A7C-B7B19628CCD4}">
      <dsp:nvSpPr>
        <dsp:cNvPr id="0" name=""/>
        <dsp:cNvSpPr/>
      </dsp:nvSpPr>
      <dsp:spPr>
        <a:xfrm rot="14624117">
          <a:off x="795534" y="2184724"/>
          <a:ext cx="333947" cy="38319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 rot="10800000">
        <a:off x="867793" y="2306283"/>
        <a:ext cx="233763" cy="229916"/>
      </dsp:txXfrm>
    </dsp:sp>
    <dsp:sp modelId="{1179BB7A-FE60-4353-8ACB-CD13DF41BE99}">
      <dsp:nvSpPr>
        <dsp:cNvPr id="0" name=""/>
        <dsp:cNvSpPr/>
      </dsp:nvSpPr>
      <dsp:spPr>
        <a:xfrm>
          <a:off x="0" y="1008544"/>
          <a:ext cx="1135391" cy="1135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6714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Verificar</a:t>
          </a:r>
          <a:endParaRPr lang="es-ES" sz="1500" kern="1200" dirty="0"/>
        </a:p>
      </dsp:txBody>
      <dsp:txXfrm>
        <a:off x="166274" y="1174818"/>
        <a:ext cx="802843" cy="802843"/>
      </dsp:txXfrm>
    </dsp:sp>
    <dsp:sp modelId="{4DE54495-1F8D-49EC-9183-02EC50BEFA3B}">
      <dsp:nvSpPr>
        <dsp:cNvPr id="0" name=""/>
        <dsp:cNvSpPr/>
      </dsp:nvSpPr>
      <dsp:spPr>
        <a:xfrm rot="20102439">
          <a:off x="1224075" y="979091"/>
          <a:ext cx="429882" cy="38319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/>
        </a:p>
      </dsp:txBody>
      <dsp:txXfrm>
        <a:off x="1229443" y="1079985"/>
        <a:ext cx="314924" cy="2299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D42E1-C8FA-4BE4-AA1A-17E13A3EDEC4}">
      <dsp:nvSpPr>
        <dsp:cNvPr id="0" name=""/>
        <dsp:cNvSpPr/>
      </dsp:nvSpPr>
      <dsp:spPr>
        <a:xfrm rot="16200000">
          <a:off x="311301" y="-59273"/>
          <a:ext cx="2852936" cy="2971482"/>
        </a:xfrm>
        <a:prstGeom prst="flowChartManualOperation">
          <a:avLst/>
        </a:prstGeom>
        <a:solidFill>
          <a:schemeClr val="bg1"/>
        </a:solidFill>
        <a:ln w="38100" cap="flat" cmpd="sng" algn="ctr">
          <a:solidFill>
            <a:srgbClr val="86714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4859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Plan de mejora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 continua</a:t>
          </a:r>
          <a:endParaRPr lang="es-E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dirty="0" smtClean="0"/>
            <a:t>ISO9001:2015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dirty="0" smtClean="0"/>
            <a:t>Cumplir requisitos legales</a:t>
          </a:r>
          <a:endParaRPr lang="es-ES" sz="1800" kern="1200" dirty="0"/>
        </a:p>
      </dsp:txBody>
      <dsp:txXfrm rot="5400000">
        <a:off x="252028" y="570587"/>
        <a:ext cx="2971482" cy="1711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687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318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333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8399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45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174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962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245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028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101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AC18D-3632-46E1-84ED-4B02024B5BC1}" type="datetimeFigureOut">
              <a:rPr lang="es-ES" smtClean="0"/>
              <a:t>06/03/2016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C0A71-1F37-4B9C-85E9-5D2C14F8F38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868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534233343"/>
              </p:ext>
            </p:extLst>
          </p:nvPr>
        </p:nvGraphicFramePr>
        <p:xfrm>
          <a:off x="20403" y="2636912"/>
          <a:ext cx="9144000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395536" y="928872"/>
            <a:ext cx="56806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rgbClr val="86714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Política de calidad</a:t>
            </a:r>
            <a:endParaRPr lang="es-ES" sz="5400" b="1" cap="none" spc="0" dirty="0">
              <a:ln w="12700">
                <a:solidFill>
                  <a:srgbClr val="86714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129" y="5542"/>
            <a:ext cx="2880360" cy="216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8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60396118"/>
              </p:ext>
            </p:extLst>
          </p:nvPr>
        </p:nvGraphicFramePr>
        <p:xfrm>
          <a:off x="3779952" y="2492896"/>
          <a:ext cx="5184576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68379920"/>
              </p:ext>
            </p:extLst>
          </p:nvPr>
        </p:nvGraphicFramePr>
        <p:xfrm>
          <a:off x="107504" y="2852936"/>
          <a:ext cx="3600400" cy="2852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5 Rectángulo"/>
          <p:cNvSpPr/>
          <p:nvPr/>
        </p:nvSpPr>
        <p:spPr>
          <a:xfrm>
            <a:off x="290426" y="836712"/>
            <a:ext cx="57898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rgbClr val="86714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Política de calidad</a:t>
            </a:r>
            <a:endParaRPr lang="es-ES" sz="5400" b="1" cap="none" spc="0" dirty="0">
              <a:ln w="12700">
                <a:solidFill>
                  <a:srgbClr val="86714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29303"/>
            <a:ext cx="2880360" cy="216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702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62</Words>
  <Application>Microsoft Office PowerPoint</Application>
  <PresentationFormat>Presentación en pantalla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Canellas</dc:creator>
  <cp:lastModifiedBy>Sergio Canellas</cp:lastModifiedBy>
  <cp:revision>4</cp:revision>
  <dcterms:created xsi:type="dcterms:W3CDTF">2016-03-06T10:34:29Z</dcterms:created>
  <dcterms:modified xsi:type="dcterms:W3CDTF">2016-03-06T11:07:16Z</dcterms:modified>
</cp:coreProperties>
</file>